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6"/>
  </p:handoutMasterIdLst>
  <p:sldIdLst>
    <p:sldId id="259" r:id="rId2"/>
    <p:sldId id="260" r:id="rId3"/>
    <p:sldId id="262" r:id="rId4"/>
    <p:sldId id="261" r:id="rId5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48C69B5-5C56-4BEB-9838-7095D1F65264}" type="datetimeFigureOut">
              <a:rPr lang="en-NZ"/>
              <a:pPr>
                <a:defRPr/>
              </a:pPr>
              <a:t>26/02/2014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83E6CCB-8569-45C8-B912-D2A84BB96465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7871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1D24968E-9BAC-4604-9A7E-7F6BD350FF2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1551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0D27CF-5D81-454D-8864-385E9F64783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33443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197707-8BE0-445B-A9E9-2527BDC415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89490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1390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D3C2E1-63C5-4BCD-BA75-BB50B24F26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0780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8629F43-0AC7-42BD-A560-2489198D3E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5184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1EEDD6-59DE-4D18-ACF7-D5A5B16FD7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84108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722AF4B-94AD-4690-9E2E-A1083D51AF3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53213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C1DE24-3D9D-4F63-90C7-30025799C1E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034289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2D3DDE4-F4C7-48B2-B0E7-03FE0E97351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296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ACF9B4F-DD61-477C-A3C5-34161B8A789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60848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When Zion’s fortunes </a:t>
            </a:r>
            <a:r>
              <a:rPr lang="en-GB" b="1" cap="all" dirty="0">
                <a:solidFill>
                  <a:srgbClr val="FFFF00"/>
                </a:solidFill>
              </a:rPr>
              <a:t>G</a:t>
            </a:r>
            <a:r>
              <a:rPr lang="en-GB" sz="2400" b="1" cap="all" dirty="0">
                <a:solidFill>
                  <a:srgbClr val="FFFF00"/>
                </a:solidFill>
              </a:rPr>
              <a:t>od</a:t>
            </a:r>
            <a:r>
              <a:rPr lang="en-GB" b="1" dirty="0">
                <a:solidFill>
                  <a:srgbClr val="FFFF00"/>
                </a:solidFill>
              </a:rPr>
              <a:t> restored,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it was a dream come true.</a:t>
            </a:r>
            <a:endParaRPr lang="en-NZ" dirty="0"/>
          </a:p>
          <a:p>
            <a:r>
              <a:rPr lang="en-GB" dirty="0"/>
              <a:t>	Our mouths were then with laughter filled,</a:t>
            </a:r>
            <a:endParaRPr lang="en-NZ" dirty="0"/>
          </a:p>
          <a:p>
            <a:r>
              <a:rPr lang="en-GB" dirty="0"/>
              <a:t>		our tongues with songs anew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126]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nations said, “The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has done</a:t>
            </a:r>
            <a:endParaRPr lang="en-NZ" dirty="0"/>
          </a:p>
          <a:p>
            <a:r>
              <a:rPr lang="en-GB" dirty="0"/>
              <a:t>		great things for </a:t>
            </a:r>
            <a:r>
              <a:rPr lang="en-GB" dirty="0" err="1"/>
              <a:t>Israèl</a:t>
            </a:r>
            <a:r>
              <a:rPr lang="en-GB" dirty="0"/>
              <a:t>.”</a:t>
            </a:r>
            <a:endParaRPr lang="en-NZ" dirty="0"/>
          </a:p>
          <a:p>
            <a:r>
              <a:rPr lang="en-GB" dirty="0"/>
              <a:t>	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did mighty things for us,</a:t>
            </a:r>
            <a:endParaRPr lang="en-NZ" dirty="0"/>
          </a:p>
          <a:p>
            <a:r>
              <a:rPr lang="en-GB" dirty="0"/>
              <a:t>		and joy our hearts knew well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Restore our fortunes, gracious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like streams in desert soil.</a:t>
            </a:r>
            <a:endParaRPr lang="en-NZ" dirty="0"/>
          </a:p>
          <a:p>
            <a:r>
              <a:rPr lang="en-GB" dirty="0"/>
              <a:t>	A joyful harvest will reward</a:t>
            </a:r>
            <a:endParaRPr lang="en-NZ" dirty="0"/>
          </a:p>
          <a:p>
            <a:r>
              <a:rPr lang="en-GB" dirty="0"/>
              <a:t>		the weeping sower’s toil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729195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man who, bearing precious seed,</a:t>
            </a:r>
            <a:endParaRPr lang="en-NZ" dirty="0"/>
          </a:p>
          <a:p>
            <a:r>
              <a:rPr lang="en-GB" dirty="0"/>
              <a:t>		weeps as in toil he grieves,</a:t>
            </a:r>
            <a:endParaRPr lang="en-NZ" dirty="0"/>
          </a:p>
          <a:p>
            <a:r>
              <a:rPr lang="en-GB" dirty="0"/>
              <a:t>	will come again with songs of joy,</a:t>
            </a:r>
            <a:endParaRPr lang="en-NZ" dirty="0"/>
          </a:p>
          <a:p>
            <a:r>
              <a:rPr lang="en-GB" dirty="0"/>
              <a:t>		and bearing harvest sheaves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126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2003, alt.</a:t>
            </a:r>
            <a:endParaRPr lang="en-NZ" sz="1000" dirty="0"/>
          </a:p>
          <a:p>
            <a:pPr algn="r"/>
            <a:r>
              <a:rPr lang="en-GB" sz="1000" dirty="0"/>
              <a:t>Tune: Carl G. </a:t>
            </a:r>
            <a:r>
              <a:rPr lang="en-GB" sz="1000" dirty="0" err="1"/>
              <a:t>Gläser</a:t>
            </a:r>
            <a:r>
              <a:rPr lang="en-GB" sz="1000" dirty="0"/>
              <a:t>, 1828; arr. Lowell Mason, </a:t>
            </a:r>
            <a:r>
              <a:rPr lang="en-GB" sz="1000" dirty="0" smtClean="0"/>
              <a:t>1839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54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2014-02-26T08:03:59Z</dcterms:created>
  <dcterms:modified xsi:type="dcterms:W3CDTF">2014-02-26T08:05:30Z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